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notesMasterIdLst>
    <p:notesMasterId r:id="rId9"/>
  </p:notesMasterIdLst>
  <p:sldIdLst>
    <p:sldId id="256" r:id="rId2"/>
    <p:sldId id="257" r:id="rId3"/>
    <p:sldId id="260" r:id="rId4"/>
    <p:sldId id="258" r:id="rId5"/>
    <p:sldId id="261" r:id="rId6"/>
    <p:sldId id="259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CE3AC4-92A1-4293-B483-A3C1CF4ACF81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AB1309-673C-4A46-97E8-7EF5D0A653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AB1309-673C-4A46-97E8-7EF5D0A6530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AB1309-673C-4A46-97E8-7EF5D0A6530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285728"/>
            <a:ext cx="8229600" cy="1071570"/>
          </a:xfrm>
        </p:spPr>
        <p:txBody>
          <a:bodyPr>
            <a:normAutofit/>
          </a:bodyPr>
          <a:lstStyle/>
          <a:p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МИНИСТЕРСТВО КУЛЬТУРЫ </a:t>
            </a:r>
            <a:r>
              <a:rPr lang="ru-RU" sz="14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рб</a:t>
            </a: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ГБУКИ Национальный литературный музей РБ</a:t>
            </a:r>
            <a:endParaRPr lang="ru-RU" sz="1400" dirty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2214554"/>
            <a:ext cx="6629424" cy="286974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Музейный урок 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«Писатели-фронтовики Великой Отечественной войны», 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посвященный 75-й годовщине Победы в ВОВ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  <a:t>Поэт-фронтовик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  <a:t>Гилемдар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  <a:t> Рамазанов (1923 – 1993)</a:t>
            </a:r>
            <a:endParaRPr lang="ru-RU" sz="2400" dirty="0">
              <a:solidFill>
                <a:schemeClr val="accent1">
                  <a:lumMod val="75000"/>
                </a:schemeClr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85786" y="1571612"/>
            <a:ext cx="4252914" cy="2786081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sz="72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7200" dirty="0" smtClean="0">
                <a:solidFill>
                  <a:schemeClr val="accent1">
                    <a:lumMod val="75000"/>
                  </a:schemeClr>
                </a:solidFill>
              </a:rPr>
              <a:t>Не ради медали иль ордена,</a:t>
            </a:r>
          </a:p>
          <a:p>
            <a:pPr>
              <a:buNone/>
            </a:pPr>
            <a:r>
              <a:rPr lang="ru-RU" sz="7200" dirty="0" smtClean="0">
                <a:solidFill>
                  <a:schemeClr val="accent1">
                    <a:lumMod val="75000"/>
                  </a:schemeClr>
                </a:solidFill>
              </a:rPr>
              <a:t>А ради всех завтрашних дней</a:t>
            </a:r>
          </a:p>
          <a:p>
            <a:pPr>
              <a:buNone/>
            </a:pPr>
            <a:r>
              <a:rPr lang="ru-RU" sz="7200" dirty="0" smtClean="0">
                <a:solidFill>
                  <a:schemeClr val="accent1">
                    <a:lumMod val="75000"/>
                  </a:schemeClr>
                </a:solidFill>
              </a:rPr>
              <a:t>Пронес от Урала до Одера</a:t>
            </a:r>
          </a:p>
          <a:p>
            <a:pPr>
              <a:buNone/>
            </a:pPr>
            <a:r>
              <a:rPr lang="ru-RU" sz="7200" dirty="0" smtClean="0">
                <a:solidFill>
                  <a:schemeClr val="accent1">
                    <a:lumMod val="75000"/>
                  </a:schemeClr>
                </a:solidFill>
              </a:rPr>
              <a:t>Любовь я к Отчизне своей.</a:t>
            </a:r>
          </a:p>
          <a:p>
            <a:pPr>
              <a:buNone/>
            </a:pPr>
            <a:r>
              <a:rPr lang="ru-RU" sz="7200" dirty="0" smtClean="0">
                <a:solidFill>
                  <a:schemeClr val="accent1">
                    <a:lumMod val="75000"/>
                  </a:schemeClr>
                </a:solidFill>
              </a:rPr>
              <a:t>Эй, Одер, позиция трудная,</a:t>
            </a:r>
          </a:p>
          <a:p>
            <a:pPr>
              <a:buNone/>
            </a:pPr>
            <a:r>
              <a:rPr lang="ru-RU" sz="7200" dirty="0" smtClean="0">
                <a:solidFill>
                  <a:schemeClr val="accent1">
                    <a:lumMod val="75000"/>
                  </a:schemeClr>
                </a:solidFill>
              </a:rPr>
              <a:t>Сюда мы пробились не зря.</a:t>
            </a:r>
          </a:p>
          <a:p>
            <a:pPr>
              <a:buNone/>
            </a:pPr>
            <a:r>
              <a:rPr lang="ru-RU" sz="7200" dirty="0" smtClean="0">
                <a:solidFill>
                  <a:schemeClr val="accent1">
                    <a:lumMod val="75000"/>
                  </a:schemeClr>
                </a:solidFill>
              </a:rPr>
              <a:t>Враг сломлен. Сегодня победная</a:t>
            </a:r>
          </a:p>
          <a:p>
            <a:pPr>
              <a:buNone/>
            </a:pPr>
            <a:r>
              <a:rPr lang="ru-RU" sz="7200" dirty="0" smtClean="0">
                <a:solidFill>
                  <a:schemeClr val="accent1">
                    <a:lumMod val="75000"/>
                  </a:schemeClr>
                </a:solidFill>
              </a:rPr>
              <a:t>Меня окрыляет заря!</a:t>
            </a:r>
          </a:p>
          <a:p>
            <a:pPr>
              <a:buNone/>
            </a:pPr>
            <a:r>
              <a:rPr lang="ru-RU" sz="7200" dirty="0" smtClean="0">
                <a:solidFill>
                  <a:schemeClr val="accent1">
                    <a:lumMod val="75000"/>
                  </a:schemeClr>
                </a:solidFill>
              </a:rPr>
              <a:t>                       </a:t>
            </a:r>
            <a:r>
              <a:rPr lang="ru-RU" sz="7200" b="1" dirty="0" err="1" smtClean="0">
                <a:solidFill>
                  <a:schemeClr val="accent1">
                    <a:lumMod val="75000"/>
                  </a:schemeClr>
                </a:solidFill>
              </a:rPr>
              <a:t>Гилемдар</a:t>
            </a:r>
            <a:r>
              <a:rPr lang="ru-RU" sz="7200" b="1" dirty="0" smtClean="0">
                <a:solidFill>
                  <a:schemeClr val="accent1">
                    <a:lumMod val="75000"/>
                  </a:schemeClr>
                </a:solidFill>
              </a:rPr>
              <a:t> Рамазанов</a:t>
            </a:r>
            <a:endParaRPr lang="ru-RU" sz="7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Содержимое 5" descr="RamazanovG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45100" y="1793081"/>
            <a:ext cx="2844800" cy="41402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07157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  <a:t>Биография</a:t>
            </a:r>
            <a:endParaRPr lang="ru-RU" sz="2400" dirty="0">
              <a:solidFill>
                <a:schemeClr val="accent1">
                  <a:lumMod val="75000"/>
                </a:schemeClr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</a:rPr>
              <a:t>Гилемдар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</a:rPr>
              <a:t>Зигандарович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 Рамазанов родился 16 июня 1923 г. в д.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</a:rPr>
              <a:t>Старо-Балак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</a:rPr>
              <a:t>Чекмагушевского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 района Башкортостана. После школы окончил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</a:rPr>
              <a:t>Давлекановское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 башкирское педучилище. </a:t>
            </a:r>
            <a:b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После войны (1945 г.) поступил в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</a:rPr>
              <a:t>Башгоспединститут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. В 1949-1950 гг. преподавал в Учительском институте и педагогическом училище г. Бирска. Окончил аспирантуру Московского государственного университета, защитил кандидатскую диссертацию. В 1955-1958 гг. Г. Рамазанов работал главным редактором газеты «Совет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</a:rPr>
              <a:t>Башкортостаны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». Являлся председателем Правления Союза журналистов Башкортостана. В 1966 г. </a:t>
            </a: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Г. Рамазанов защитил докторскую диссертацию. С 1958 г. до последних лет жизни работал старшим научным сотрудником Института истории, языка и литературы БФ АН РФ.</a:t>
            </a:r>
            <a:endParaRPr lang="ru-RU" sz="1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91759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  <a:t>Участник Великой Отечественной войны</a:t>
            </a:r>
            <a:endParaRPr lang="ru-RU" sz="2400" dirty="0">
              <a:solidFill>
                <a:schemeClr val="accent1">
                  <a:lumMod val="75000"/>
                </a:schemeClr>
              </a:solidFill>
              <a:effectLst/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52062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В конце 1941 года призван в Красную Армию,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</a:rPr>
              <a:t>Давлекановский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 РВК,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</a:rPr>
              <a:t>Давлекановский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 район, Башкирская АССР. В Красной Армии с 23 декабря 1941 года. Сначала учился в Уфимском пехотном училище, затем был курсантом в Уфимском запасном стрелковом полку.</a:t>
            </a: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С мая 1942 года — на фронте:</a:t>
            </a: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Западный, август — сентябрь 1942 года</a:t>
            </a: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Калининский, декабрь 1942 года</a:t>
            </a: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Участвовал в боях за города Великие Луки и Белый. В 1943 году участвовал в битве на Курской дуге. Здесь в 10-й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</a:rPr>
              <a:t>мото-стрелковой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 бригаде, на Воронежском фронте (с июля 1943 года), стал кандидатом, а затем вступил (был принят) в ВКП(б). В 1943 — 1944 годы принимал участие в боях за освобождение Украины в составе 21-й гвардейской краснознамённой механизированной бригады, 1-й Украинский фронт в 1945 году прошёл через Польшу, Германию, Австрию.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  <a:t>Творчество в годы Великой Отечественной войны</a:t>
            </a:r>
            <a:endParaRPr lang="ru-RU" sz="2400" dirty="0">
              <a:solidFill>
                <a:schemeClr val="accent1">
                  <a:lumMod val="75000"/>
                </a:schemeClr>
              </a:solidFill>
              <a:effectLst/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8662" y="1357298"/>
            <a:ext cx="70723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 эти годы он наряду с многочисленными лирическими стихотворениями написал поэмы «3оя» (1943) и «Песнь про Украину» (1945). Многие стихи и корреспонденции были </a:t>
            </a:r>
            <a:r>
              <a:rPr lang="ru-RU" smtClean="0">
                <a:solidFill>
                  <a:schemeClr val="accent1">
                    <a:lumMod val="75000"/>
                  </a:schemeClr>
                </a:solidFill>
              </a:rPr>
              <a:t>напечатаны </a:t>
            </a:r>
            <a:r>
              <a:rPr lang="ru-RU" smtClean="0">
                <a:solidFill>
                  <a:schemeClr val="accent1">
                    <a:lumMod val="75000"/>
                  </a:schemeClr>
                </a:solidFill>
              </a:rPr>
              <a:t>во фронтовых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газетах.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00013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  <a:t>Литературная деятельность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Печатался с 1939 года. Автор сборников стихов «Наше поколение» (1947 год), «Слово любви» (1955 год), «Уральская поэма» (1960 год), «У отца» (1966 год), «Ветер времени» (1970 год) и других. В 1956 году опубликовал монографию «Образ советского человека в башкирской поэзии» («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</a:rPr>
              <a:t>Башорт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</a:rPr>
              <a:t>поэзияhында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 совет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</a:rPr>
              <a:t>кешеhе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 образы»), в 1965 году — «Творчество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</a:rPr>
              <a:t>Мажита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</a:rPr>
              <a:t>Гафури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» («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</a:rPr>
              <a:t>Мжит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</a:rPr>
              <a:t>афури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1">
                    <a:lumMod val="75000"/>
                  </a:schemeClr>
                </a:solidFill>
              </a:rPr>
              <a:t>ижады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»), в 1973 году — «Башкирские повести».</a:t>
            </a: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</a:rPr>
              <a:t>Переводил на башкирский язык произведения А. С. Пушкина, М. Ю. Лермонтова, Н. А. Некрасова, Янки Купалы.</a:t>
            </a:r>
          </a:p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  <a:t>Награды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  <a:t>Гилемдара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  <a:t>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  <a:t>Рамазанова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  <a:t> 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1643051"/>
            <a:ext cx="60007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Медаль «За отвагу»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Медаль «За боевые заслуги» (25 августа 1943 года)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Орден Красной Звезды (27 апреля 1944 год)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Орден Красной Звезды (13 сентября 1944 год)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Орден Отечественной войны II степени (6 апреля 1985 год)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290</TotalTime>
  <Words>219</Words>
  <PresentationFormat>Экран (4:3)</PresentationFormat>
  <Paragraphs>37</Paragraphs>
  <Slides>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МИНИСТЕРСТВО КУЛЬТУРЫ рб  ГБУКИ Национальный литературный музей РБ</vt:lpstr>
      <vt:lpstr>Поэт-фронтовик Гилемдар Рамазанов (1923 – 1993)</vt:lpstr>
      <vt:lpstr>Биография</vt:lpstr>
      <vt:lpstr>Участник Великой Отечественной войны</vt:lpstr>
      <vt:lpstr>Творчество в годы Великой Отечественной войны</vt:lpstr>
      <vt:lpstr>Литературная деятельность</vt:lpstr>
      <vt:lpstr>Награды Гилемдара Рамазанова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КУЛЬТУРЫ рб  ГБУКИ Национальный литературный музей РБ</dc:title>
  <cp:lastModifiedBy>USER</cp:lastModifiedBy>
  <cp:revision>23</cp:revision>
  <dcterms:modified xsi:type="dcterms:W3CDTF">2020-04-16T15:50:33Z</dcterms:modified>
</cp:coreProperties>
</file>